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60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CF09-2F93-4D37-8D3B-223DF162C51F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3F6-22DD-437D-B9FA-4E31DE441F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CF09-2F93-4D37-8D3B-223DF162C51F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3F6-22DD-437D-B9FA-4E31DE441F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CF09-2F93-4D37-8D3B-223DF162C51F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3F6-22DD-437D-B9FA-4E31DE441F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CF09-2F93-4D37-8D3B-223DF162C51F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3F6-22DD-437D-B9FA-4E31DE441F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CF09-2F93-4D37-8D3B-223DF162C51F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3F6-22DD-437D-B9FA-4E31DE441F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CF09-2F93-4D37-8D3B-223DF162C51F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3F6-22DD-437D-B9FA-4E31DE441F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CF09-2F93-4D37-8D3B-223DF162C51F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3F6-22DD-437D-B9FA-4E31DE441F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CF09-2F93-4D37-8D3B-223DF162C51F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3F6-22DD-437D-B9FA-4E31DE441F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CF09-2F93-4D37-8D3B-223DF162C51F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3F6-22DD-437D-B9FA-4E31DE441F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CF09-2F93-4D37-8D3B-223DF162C51F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3F6-22DD-437D-B9FA-4E31DE441F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CF09-2F93-4D37-8D3B-223DF162C51F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3F6-22DD-437D-B9FA-4E31DE441F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3CF09-2F93-4D37-8D3B-223DF162C51F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973F6-22DD-437D-B9FA-4E31DE441F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ee_PowerPoint_Background-w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Root Words List 2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of November 18 – 22</a:t>
            </a:r>
          </a:p>
          <a:p>
            <a:r>
              <a:rPr lang="en-US" dirty="0" smtClean="0"/>
              <a:t>2013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ee_PowerPoint_Background-w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MIS, MIT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send</a:t>
            </a:r>
          </a:p>
          <a:p>
            <a:pPr>
              <a:buNone/>
            </a:pPr>
            <a:endParaRPr lang="en-US" sz="4400" b="1" dirty="0" smtClean="0"/>
          </a:p>
          <a:p>
            <a:pPr algn="ctr"/>
            <a:endParaRPr lang="en-US" sz="4400" b="1" dirty="0"/>
          </a:p>
        </p:txBody>
      </p:sp>
      <p:pic>
        <p:nvPicPr>
          <p:cNvPr id="10242" name="Picture 2" descr="C:\Users\Bill\AppData\Local\Microsoft\Windows\Temporary Internet Files\Content.IE5\GS9W71F8\MC90044151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38200"/>
            <a:ext cx="1866900" cy="1060450"/>
          </a:xfrm>
          <a:prstGeom prst="rect">
            <a:avLst/>
          </a:prstGeom>
          <a:noFill/>
        </p:spPr>
      </p:pic>
      <p:pic>
        <p:nvPicPr>
          <p:cNvPr id="10243" name="Picture 3" descr="C:\Users\Bill\AppData\Local\Microsoft\Windows\Temporary Internet Files\Content.IE5\ITE6ZQFF\MC90044905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429000"/>
            <a:ext cx="2196995" cy="3108960"/>
          </a:xfrm>
          <a:prstGeom prst="rect">
            <a:avLst/>
          </a:prstGeom>
          <a:noFill/>
        </p:spPr>
      </p:pic>
      <p:pic>
        <p:nvPicPr>
          <p:cNvPr id="10244" name="Picture 4" descr="C:\Users\Bill\AppData\Local\Microsoft\Windows\Temporary Internet Files\Content.IE5\951DRAOW\MM900234762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609600"/>
            <a:ext cx="1171575" cy="1257300"/>
          </a:xfrm>
          <a:prstGeom prst="rect">
            <a:avLst/>
          </a:prstGeom>
          <a:noFill/>
        </p:spPr>
      </p:pic>
      <p:pic>
        <p:nvPicPr>
          <p:cNvPr id="10245" name="Picture 5" descr="C:\Users\Bill\AppData\Local\Microsoft\Windows\Temporary Internet Files\Content.IE5\951DRAOW\MM900234699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124200"/>
            <a:ext cx="1057275" cy="1333500"/>
          </a:xfrm>
          <a:prstGeom prst="rect">
            <a:avLst/>
          </a:prstGeom>
          <a:noFill/>
        </p:spPr>
      </p:pic>
      <p:pic>
        <p:nvPicPr>
          <p:cNvPr id="10246" name="Picture 6" descr="C:\Program Files (x86)\Microsoft Office\MEDIA\CAGCAT10\j0215086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2971800"/>
            <a:ext cx="1661311" cy="25998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ee_PowerPoint_Background-w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PORT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c</a:t>
            </a:r>
            <a:r>
              <a:rPr lang="en-US" sz="4400" b="1" dirty="0" smtClean="0"/>
              <a:t>arry</a:t>
            </a:r>
          </a:p>
          <a:p>
            <a:pPr>
              <a:buNone/>
            </a:pPr>
            <a:endParaRPr lang="en-US" sz="4400" b="1" dirty="0"/>
          </a:p>
        </p:txBody>
      </p:sp>
      <p:pic>
        <p:nvPicPr>
          <p:cNvPr id="11266" name="Picture 2" descr="C:\Program Files (x86)\Microsoft Office\MEDIA\CAGCAT10\j029774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85800"/>
            <a:ext cx="1851660" cy="1762049"/>
          </a:xfrm>
          <a:prstGeom prst="rect">
            <a:avLst/>
          </a:prstGeom>
          <a:noFill/>
        </p:spPr>
      </p:pic>
      <p:pic>
        <p:nvPicPr>
          <p:cNvPr id="6" name="Picture 5" descr="alien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3581400"/>
            <a:ext cx="1333500" cy="2895600"/>
          </a:xfrm>
          <a:prstGeom prst="rect">
            <a:avLst/>
          </a:prstGeom>
        </p:spPr>
      </p:pic>
      <p:pic>
        <p:nvPicPr>
          <p:cNvPr id="7" name="Picture 6" descr="handb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3581400"/>
            <a:ext cx="2771775" cy="2857500"/>
          </a:xfrm>
          <a:prstGeom prst="rect">
            <a:avLst/>
          </a:prstGeom>
        </p:spPr>
      </p:pic>
      <p:pic>
        <p:nvPicPr>
          <p:cNvPr id="8" name="Picture 7" descr="oh the places you'll 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2971800"/>
            <a:ext cx="2754261" cy="173736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ee_PowerPoint_Background-w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ee_PowerPoint_Background-w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CHROM	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b="1" dirty="0"/>
              <a:t>c</a:t>
            </a:r>
            <a:r>
              <a:rPr lang="en-US" sz="4000" b="1" dirty="0" smtClean="0"/>
              <a:t>olor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C:\Users\Bill\AppData\Local\Microsoft\Windows\Temporary Internet Files\Content.IE5\ITE6ZQFF\MP90041205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667000"/>
            <a:ext cx="3749040" cy="3444240"/>
          </a:xfrm>
          <a:prstGeom prst="rect">
            <a:avLst/>
          </a:prstGeom>
          <a:noFill/>
        </p:spPr>
      </p:pic>
      <p:pic>
        <p:nvPicPr>
          <p:cNvPr id="2052" name="Picture 4" descr="C:\Users\Bill\AppData\Local\Microsoft\Windows\Temporary Internet Files\Content.IE5\I63Y50SS\MC90023276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28600"/>
            <a:ext cx="1492313" cy="2254313"/>
          </a:xfrm>
          <a:prstGeom prst="rect">
            <a:avLst/>
          </a:prstGeom>
          <a:noFill/>
        </p:spPr>
      </p:pic>
      <p:pic>
        <p:nvPicPr>
          <p:cNvPr id="2053" name="Picture 5" descr="C:\Users\Bill\AppData\Local\Microsoft\Windows\Temporary Internet Files\Content.IE5\I63Y50SS\MP90044909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429000"/>
            <a:ext cx="3825240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ee_PowerPoint_Background-w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DEM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p</a:t>
            </a:r>
            <a:r>
              <a:rPr lang="en-US" sz="4400" b="1" dirty="0" smtClean="0"/>
              <a:t>eople</a:t>
            </a:r>
          </a:p>
          <a:p>
            <a:pPr>
              <a:buNone/>
            </a:pPr>
            <a:endParaRPr lang="en-US" sz="4400" b="1" dirty="0"/>
          </a:p>
        </p:txBody>
      </p:sp>
      <p:pic>
        <p:nvPicPr>
          <p:cNvPr id="3080" name="Picture 8" descr="C:\Users\Bill\AppData\Local\Microsoft\Windows\Temporary Internet Files\Content.IE5\ITE6ZQFF\MM90028375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990600"/>
            <a:ext cx="1123950" cy="1143000"/>
          </a:xfrm>
          <a:prstGeom prst="rect">
            <a:avLst/>
          </a:prstGeom>
          <a:noFill/>
        </p:spPr>
      </p:pic>
      <p:pic>
        <p:nvPicPr>
          <p:cNvPr id="3081" name="Picture 9" descr="C:\Users\Bill\AppData\Local\Microsoft\Windows\Temporary Internet Files\Content.IE5\4RRAH7IQ\MC90028049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343400"/>
            <a:ext cx="2091350" cy="2287509"/>
          </a:xfrm>
          <a:prstGeom prst="rect">
            <a:avLst/>
          </a:prstGeom>
          <a:noFill/>
        </p:spPr>
      </p:pic>
      <p:pic>
        <p:nvPicPr>
          <p:cNvPr id="3082" name="Picture 10" descr="C:\Users\Bill\AppData\Local\Microsoft\Windows\Temporary Internet Files\Content.IE5\I63Y50SS\MC90002298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886200"/>
            <a:ext cx="1672438" cy="1646834"/>
          </a:xfrm>
          <a:prstGeom prst="rect">
            <a:avLst/>
          </a:prstGeom>
          <a:noFill/>
        </p:spPr>
      </p:pic>
      <p:pic>
        <p:nvPicPr>
          <p:cNvPr id="3083" name="Picture 11" descr="C:\Users\Bill\AppData\Local\Microsoft\Windows\Temporary Internet Files\Content.IE5\4RRAH7IQ\MC90017435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2362200"/>
            <a:ext cx="3197993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ee_PowerPoint_Background-w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DERM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s</a:t>
            </a:r>
            <a:r>
              <a:rPr lang="en-US" sz="4400" b="1" dirty="0" smtClean="0"/>
              <a:t>kin</a:t>
            </a:r>
          </a:p>
          <a:p>
            <a:pPr>
              <a:buNone/>
            </a:pPr>
            <a:endParaRPr lang="en-US" sz="4400" b="1" dirty="0"/>
          </a:p>
        </p:txBody>
      </p:sp>
      <p:pic>
        <p:nvPicPr>
          <p:cNvPr id="4098" name="Picture 2" descr="C:\Users\Bill\AppData\Local\Microsoft\Windows\Temporary Internet Files\Content.IE5\GS9W71F8\MC90023204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495800"/>
            <a:ext cx="1706578" cy="1868032"/>
          </a:xfrm>
          <a:prstGeom prst="rect">
            <a:avLst/>
          </a:prstGeom>
          <a:noFill/>
        </p:spPr>
      </p:pic>
      <p:pic>
        <p:nvPicPr>
          <p:cNvPr id="4099" name="Picture 3" descr="C:\Users\Bill\AppData\Local\Microsoft\Windows\Temporary Internet Files\Content.IE5\GS9W71F8\MP90043184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09600"/>
            <a:ext cx="2651760" cy="2651760"/>
          </a:xfrm>
          <a:prstGeom prst="rect">
            <a:avLst/>
          </a:prstGeom>
          <a:noFill/>
        </p:spPr>
      </p:pic>
      <p:pic>
        <p:nvPicPr>
          <p:cNvPr id="4100" name="Picture 4" descr="C:\Users\Bill\AppData\Local\Microsoft\Windows\Temporary Internet Files\Content.IE5\ITE6ZQFF\MP900411759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667000"/>
            <a:ext cx="1158801" cy="1737360"/>
          </a:xfrm>
          <a:prstGeom prst="rect">
            <a:avLst/>
          </a:prstGeom>
          <a:noFill/>
        </p:spPr>
      </p:pic>
      <p:pic>
        <p:nvPicPr>
          <p:cNvPr id="4104" name="Picture 8" descr="C:\Users\Bill\AppData\Local\Microsoft\Windows\Temporary Internet Files\Content.IE5\ITE6ZQFF\MP900313903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114800"/>
            <a:ext cx="3657600" cy="23286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ee_PowerPoint_Background-w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FED, FID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t</a:t>
            </a:r>
            <a:r>
              <a:rPr lang="en-US" sz="4400" b="1" dirty="0" smtClean="0"/>
              <a:t>rust, faith</a:t>
            </a:r>
          </a:p>
          <a:p>
            <a:pPr>
              <a:buNone/>
            </a:pPr>
            <a:endParaRPr lang="en-US" sz="4400" b="1" dirty="0"/>
          </a:p>
        </p:txBody>
      </p:sp>
      <p:pic>
        <p:nvPicPr>
          <p:cNvPr id="5122" name="Picture 2" descr="C:\Users\Bill\AppData\Local\Microsoft\Windows\Temporary Internet Files\Content.IE5\ITE6ZQFF\MC90028173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85800"/>
            <a:ext cx="1408176" cy="1807769"/>
          </a:xfrm>
          <a:prstGeom prst="rect">
            <a:avLst/>
          </a:prstGeom>
          <a:noFill/>
        </p:spPr>
      </p:pic>
      <p:pic>
        <p:nvPicPr>
          <p:cNvPr id="5123" name="Picture 3" descr="C:\Users\Bill\AppData\Local\Microsoft\Windows\Temporary Internet Files\Content.IE5\4RRAH7IQ\MC90044475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810000"/>
            <a:ext cx="2050692" cy="2651760"/>
          </a:xfrm>
          <a:prstGeom prst="rect">
            <a:avLst/>
          </a:prstGeom>
          <a:noFill/>
        </p:spPr>
      </p:pic>
      <p:pic>
        <p:nvPicPr>
          <p:cNvPr id="5124" name="Picture 4" descr="C:\Users\Bill\AppData\Local\Microsoft\Windows\Temporary Internet Files\Content.IE5\I63Y50SS\MC9003325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200400"/>
            <a:ext cx="4517426" cy="15544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ee_PowerPoint_Background-w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FIN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e</a:t>
            </a:r>
            <a:r>
              <a:rPr lang="en-US" sz="4400" b="1" dirty="0" smtClean="0"/>
              <a:t>nd, limit</a:t>
            </a:r>
          </a:p>
          <a:p>
            <a:pPr>
              <a:buNone/>
            </a:pPr>
            <a:endParaRPr lang="en-US" sz="4400" b="1" dirty="0"/>
          </a:p>
        </p:txBody>
      </p:sp>
      <p:pic>
        <p:nvPicPr>
          <p:cNvPr id="6146" name="Picture 2" descr="C:\Users\Bill\AppData\Local\Microsoft\Windows\Temporary Internet Files\Content.IE5\GS9W71F8\MC90023289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09600"/>
            <a:ext cx="1614535" cy="1849925"/>
          </a:xfrm>
          <a:prstGeom prst="rect">
            <a:avLst/>
          </a:prstGeom>
          <a:noFill/>
        </p:spPr>
      </p:pic>
      <p:pic>
        <p:nvPicPr>
          <p:cNvPr id="6147" name="Picture 3" descr="C:\Users\Bill\AppData\Local\Microsoft\Windows\Temporary Internet Files\Content.IE5\ITE6ZQFF\MC90038893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495800"/>
            <a:ext cx="1597457" cy="1739189"/>
          </a:xfrm>
          <a:prstGeom prst="rect">
            <a:avLst/>
          </a:prstGeom>
          <a:noFill/>
        </p:spPr>
      </p:pic>
      <p:pic>
        <p:nvPicPr>
          <p:cNvPr id="6148" name="Picture 4" descr="C:\Users\Bill\AppData\Local\Microsoft\Windows\Temporary Internet Files\Content.IE5\GS9W71F8\MC90009803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267200"/>
            <a:ext cx="1714500" cy="1678838"/>
          </a:xfrm>
          <a:prstGeom prst="rect">
            <a:avLst/>
          </a:prstGeom>
          <a:noFill/>
        </p:spPr>
      </p:pic>
      <p:pic>
        <p:nvPicPr>
          <p:cNvPr id="6149" name="Picture 5" descr="C:\Users\Bill\AppData\Local\Microsoft\Windows\Temporary Internet Files\Content.IE5\I63Y50SS\MC900441317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25908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ee_PowerPoint_Background-w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smtClean="0"/>
              <a:t>FLU, FLO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f</a:t>
            </a:r>
            <a:r>
              <a:rPr lang="en-US" sz="4400" b="1" dirty="0" smtClean="0"/>
              <a:t>low</a:t>
            </a:r>
          </a:p>
          <a:p>
            <a:pPr>
              <a:buNone/>
            </a:pPr>
            <a:endParaRPr lang="en-US" sz="4400" b="1" dirty="0"/>
          </a:p>
        </p:txBody>
      </p:sp>
      <p:pic>
        <p:nvPicPr>
          <p:cNvPr id="7170" name="Picture 2" descr="C:\Users\Bill\AppData\Local\Microsoft\Windows\Temporary Internet Files\Content.IE5\4RRAH7IQ\MC90014934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14800"/>
            <a:ext cx="2918234" cy="2132091"/>
          </a:xfrm>
          <a:prstGeom prst="rect">
            <a:avLst/>
          </a:prstGeom>
          <a:noFill/>
        </p:spPr>
      </p:pic>
      <p:pic>
        <p:nvPicPr>
          <p:cNvPr id="7171" name="Picture 3" descr="C:\Users\Bill\AppData\Local\Microsoft\Windows\Temporary Internet Files\Content.IE5\I63Y50SS\MC90005820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124200"/>
            <a:ext cx="3969945" cy="3432772"/>
          </a:xfrm>
          <a:prstGeom prst="rect">
            <a:avLst/>
          </a:prstGeom>
          <a:noFill/>
        </p:spPr>
      </p:pic>
      <p:pic>
        <p:nvPicPr>
          <p:cNvPr id="7172" name="Picture 4" descr="C:\Users\Bill\AppData\Local\Microsoft\Windows\Temporary Internet Files\Content.IE5\I63Y50SS\MC90005916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295400"/>
            <a:ext cx="1794967" cy="18086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ee_PowerPoint_Background-w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GEN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r</a:t>
            </a:r>
            <a:r>
              <a:rPr lang="en-US" sz="4400" b="1" dirty="0" smtClean="0"/>
              <a:t>ace, kind, birth</a:t>
            </a:r>
          </a:p>
          <a:p>
            <a:pPr>
              <a:buNone/>
            </a:pPr>
            <a:endParaRPr lang="en-US" sz="4400" b="1" dirty="0"/>
          </a:p>
        </p:txBody>
      </p:sp>
      <p:pic>
        <p:nvPicPr>
          <p:cNvPr id="8194" name="Picture 2" descr="C:\Users\Bill\AppData\Local\Microsoft\Windows\Temporary Internet Files\Content.IE5\4RRAH7IQ\MP90044219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572000"/>
            <a:ext cx="2613726" cy="1737360"/>
          </a:xfrm>
          <a:prstGeom prst="rect">
            <a:avLst/>
          </a:prstGeom>
          <a:noFill/>
        </p:spPr>
      </p:pic>
      <p:pic>
        <p:nvPicPr>
          <p:cNvPr id="8196" name="Picture 4" descr="C:\Users\Bill\AppData\Local\Microsoft\Windows\Temporary Internet Files\Content.IE5\I63Y50SS\MP90044660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514600"/>
            <a:ext cx="5105400" cy="3032760"/>
          </a:xfrm>
          <a:prstGeom prst="rect">
            <a:avLst/>
          </a:prstGeom>
          <a:noFill/>
        </p:spPr>
      </p:pic>
      <p:pic>
        <p:nvPicPr>
          <p:cNvPr id="8197" name="Picture 5" descr="C:\Users\Bill\AppData\Local\Microsoft\Windows\Temporary Internet Files\Content.IE5\ITE6ZQFF\MP90033734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04800"/>
            <a:ext cx="2057400" cy="14676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ee_PowerPoint_Background-w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GREG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group, flock, herd</a:t>
            </a:r>
          </a:p>
          <a:p>
            <a:pPr>
              <a:buNone/>
            </a:pPr>
            <a:endParaRPr lang="en-US" sz="4400" b="1" dirty="0"/>
          </a:p>
        </p:txBody>
      </p:sp>
      <p:pic>
        <p:nvPicPr>
          <p:cNvPr id="9219" name="Picture 3" descr="C:\Users\Bill\AppData\Local\Microsoft\Windows\Temporary Internet Files\Content.IE5\I63Y50SS\MC90003677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1884578" cy="1586484"/>
          </a:xfrm>
          <a:prstGeom prst="rect">
            <a:avLst/>
          </a:prstGeom>
          <a:noFill/>
        </p:spPr>
      </p:pic>
      <p:pic>
        <p:nvPicPr>
          <p:cNvPr id="9220" name="Picture 4" descr="C:\Users\Bill\AppData\Local\Microsoft\Windows\Temporary Internet Files\Content.IE5\GS9W71F8\MC90036778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648200"/>
            <a:ext cx="1766621" cy="1806854"/>
          </a:xfrm>
          <a:prstGeom prst="rect">
            <a:avLst/>
          </a:prstGeom>
          <a:noFill/>
        </p:spPr>
      </p:pic>
      <p:pic>
        <p:nvPicPr>
          <p:cNvPr id="9221" name="Picture 5" descr="C:\Users\Bill\AppData\Local\Microsoft\Windows\Temporary Internet Files\Content.IE5\ITE6ZQFF\MP90044240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971800"/>
            <a:ext cx="1767840" cy="2651760"/>
          </a:xfrm>
          <a:prstGeom prst="rect">
            <a:avLst/>
          </a:prstGeom>
          <a:noFill/>
        </p:spPr>
      </p:pic>
      <p:pic>
        <p:nvPicPr>
          <p:cNvPr id="9222" name="Picture 6" descr="C:\Users\Bill\AppData\Local\Microsoft\Windows\Temporary Internet Files\Content.IE5\4RRAH7IQ\MP900313834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2667000"/>
            <a:ext cx="3657600" cy="24627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49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Root Words List 2</vt:lpstr>
      <vt:lpstr>CHROM </vt:lpstr>
      <vt:lpstr>DEM</vt:lpstr>
      <vt:lpstr>DERM</vt:lpstr>
      <vt:lpstr>FED, FID</vt:lpstr>
      <vt:lpstr>FIN</vt:lpstr>
      <vt:lpstr>FLU, FLO</vt:lpstr>
      <vt:lpstr>GEN</vt:lpstr>
      <vt:lpstr>GREG</vt:lpstr>
      <vt:lpstr>MIS, MIT</vt:lpstr>
      <vt:lpstr>PORT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</dc:creator>
  <cp:lastModifiedBy>Jenn Flory</cp:lastModifiedBy>
  <cp:revision>4</cp:revision>
  <dcterms:created xsi:type="dcterms:W3CDTF">2013-11-19T09:41:19Z</dcterms:created>
  <dcterms:modified xsi:type="dcterms:W3CDTF">2013-12-02T19:54:16Z</dcterms:modified>
</cp:coreProperties>
</file>